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0" r:id="rId4"/>
    <p:sldId id="263" r:id="rId5"/>
    <p:sldId id="265" r:id="rId6"/>
    <p:sldId id="271" r:id="rId7"/>
    <p:sldId id="28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44" d="100"/>
          <a:sy n="44" d="100"/>
        </p:scale>
        <p:origin x="-126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newsflash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458200" cy="295232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МУНИЦИПАЛЬНОЕ ДОШКОЛЬНОЕ  ОБРАЗОВАТЕЛЬНОЕ УЧРЕЖДЕНИЕ ДЕТСКИЙ САД № 132 ОБЩЕРАЗВИВАЮЩЕГО ВИДА С ПРИОРИТЕТНЫМ ОСУЩЕСТВЛЕНИЕМ  ДЕЯТЕЛЬНОСТИ ПО ФИЗИЧЕСКОМУ НАПРАВЛЕНИЮ РАЗВИТИЯ ДЕТЕЙ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93096"/>
            <a:ext cx="8003232" cy="172819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i="1" dirty="0" smtClean="0"/>
              <a:t>Здоровьесберегающие технологии в МДОУ №132</a:t>
            </a:r>
            <a:endParaRPr lang="ru-RU" sz="4400" b="1" i="1" dirty="0"/>
          </a:p>
        </p:txBody>
      </p:sp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Одной из эффективных форм работы с родителями являются совместные спортивные праздники, на которых создаются благоприятные условия не только для физического развития, укрепления здоровья всех участников, но и для формирования между родителями и детьми отношений, основанных на любви, взаимопонимании, творчестве.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 показать родителям, как они могут организовать совместный досуг со своими детьми, и сколько радости это принесет их детям.</a:t>
            </a:r>
            <a:endParaRPr lang="ru-RU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822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Спортивные игры с родителями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истратор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037" y="2132856"/>
            <a:ext cx="4187963" cy="316763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а так же:</a:t>
            </a:r>
            <a:br>
              <a:rPr lang="ru-RU" dirty="0" smtClean="0"/>
            </a:br>
            <a:r>
              <a:rPr lang="ru-RU" dirty="0" smtClean="0"/>
              <a:t>ЛФК                          Ритмопластика</a:t>
            </a:r>
            <a:endParaRPr lang="ru-RU" dirty="0"/>
          </a:p>
        </p:txBody>
      </p:sp>
      <p:pic>
        <p:nvPicPr>
          <p:cNvPr id="1026" name="Picture 2" descr="D:\праздники\ЛФК\IMG_1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706192" cy="4941589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Новая папка\IMG_29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104456" cy="499015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Минута тишины        </a:t>
            </a:r>
            <a:r>
              <a:rPr lang="ru-RU" sz="3600" dirty="0" err="1" smtClean="0"/>
              <a:t>Улыбкотерапия</a:t>
            </a:r>
            <a:endParaRPr lang="ru-RU" sz="3600" dirty="0"/>
          </a:p>
        </p:txBody>
      </p:sp>
      <p:pic>
        <p:nvPicPr>
          <p:cNvPr id="5" name="Содержимое 4" descr="IMG_28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309" y="2420888"/>
            <a:ext cx="4416491" cy="3888432"/>
          </a:xfrm>
        </p:spPr>
      </p:pic>
      <p:pic>
        <p:nvPicPr>
          <p:cNvPr id="6" name="Содержимое 5" descr="IMG_28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0888"/>
            <a:ext cx="4244280" cy="3888432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/>
          <a:lstStyle/>
          <a:p>
            <a:pPr algn="ctr"/>
            <a:r>
              <a:rPr lang="ru-RU" dirty="0" smtClean="0"/>
              <a:t>Креативная гимнастика</a:t>
            </a:r>
            <a:endParaRPr lang="ru-RU" dirty="0"/>
          </a:p>
        </p:txBody>
      </p:sp>
      <p:pic>
        <p:nvPicPr>
          <p:cNvPr id="5" name="Содержимое 4" descr="IMG_28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244280" cy="3888432"/>
          </a:xfrm>
        </p:spPr>
      </p:pic>
      <p:pic>
        <p:nvPicPr>
          <p:cNvPr id="6" name="Содержимое 5" descr="IMG_28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2"/>
            <a:ext cx="4244280" cy="3888432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Гимнастика для глаз</a:t>
            </a:r>
            <a:br>
              <a:rPr lang="ru-RU" dirty="0" smtClean="0"/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Ежедневно по 3-5 мин. в любое свободное время; в зависимости от интенсивности зрительной нагрузки с младшего возраста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IMG_29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540" y="2549514"/>
            <a:ext cx="4000436" cy="3680057"/>
          </a:xfrm>
        </p:spPr>
      </p:pic>
      <p:pic>
        <p:nvPicPr>
          <p:cNvPr id="6" name="Содержимое 5" descr="IMG_29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9886" y="2492896"/>
            <a:ext cx="4157255" cy="3744416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Самомассаж</a:t>
            </a:r>
            <a:endParaRPr lang="ru-RU" dirty="0"/>
          </a:p>
        </p:txBody>
      </p:sp>
      <p:pic>
        <p:nvPicPr>
          <p:cNvPr id="5" name="Содержимое 4" descr="IMG_29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5798" y="2564904"/>
            <a:ext cx="4200002" cy="3600400"/>
          </a:xfrm>
        </p:spPr>
      </p:pic>
      <p:pic>
        <p:nvPicPr>
          <p:cNvPr id="6" name="Содержимое 5" descr="IMG_29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64904"/>
            <a:ext cx="4038600" cy="3600400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9792" y="2204864"/>
            <a:ext cx="288032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и еще</a:t>
            </a:r>
            <a:endParaRPr lang="ru-RU" sz="2800" b="1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27784" y="1988840"/>
            <a:ext cx="86409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23528" y="620688"/>
            <a:ext cx="2642592" cy="17784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Динамические паузы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2" idx="7"/>
            <a:endCxn id="11" idx="3"/>
          </p:cNvCxnSpPr>
          <p:nvPr/>
        </p:nvCxnSpPr>
        <p:spPr>
          <a:xfrm>
            <a:off x="5158299" y="2542314"/>
            <a:ext cx="1140394" cy="26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940152" y="836712"/>
            <a:ext cx="2448272" cy="2304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Кислородные коктейли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339752" y="4221088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83568" y="4653136"/>
            <a:ext cx="2483768" cy="18722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Релаксация 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60032" y="4221088"/>
            <a:ext cx="36004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76056" y="4365104"/>
            <a:ext cx="3528392" cy="16561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Психогимнастика</a:t>
            </a:r>
            <a:endParaRPr lang="ru-RU" dirty="0"/>
          </a:p>
        </p:txBody>
      </p:sp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Ожидаемый результат: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Здоровье до того перевешивает все остальные блага жизни, что поистине здоровый нищий счастливее больного короля.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Артур Шопенгаузр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76872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повысить сопротивляемость организма у детей, значительно уменьшить число часто болеющих детей;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значительно повысить речевую активность и коммуникативную направленность речи;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повышение физического уровня развития, повышение уровня физической подготовленности;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формирование культуры здорового и безопасного образа жизни.</a:t>
            </a:r>
          </a:p>
          <a:p>
            <a:endParaRPr lang="ru-RU" sz="2400" dirty="0"/>
          </a:p>
        </p:txBody>
      </p:sp>
      <p:pic>
        <p:nvPicPr>
          <p:cNvPr id="9" name="Рисунок 8" descr="luchik-zaryadka73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204864"/>
            <a:ext cx="2160240" cy="4320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b="1" i="1" dirty="0" smtClean="0"/>
              <a:t>Цели и задачи: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17744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укреплять здоровье детей через физкультурно-оздоровительную работу в детском саду.</a:t>
            </a:r>
          </a:p>
          <a:p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стимулировать двигательную активность детей, применяя дифференцированный и индивидуальный подход.</a:t>
            </a:r>
          </a:p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интерес к физкультурным занятиям, используя нетрадиционное оборудование;</a:t>
            </a:r>
          </a:p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следить и заботиться о своём здоровье.</a:t>
            </a:r>
          </a:p>
        </p:txBody>
      </p:sp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2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Что мы делаем для поддержания                 здоровья детей?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72816"/>
            <a:ext cx="4041648" cy="1656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Ежедневная утренняя гимнастика</a:t>
            </a:r>
          </a:p>
          <a:p>
            <a:pPr algn="ctr"/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Проводится ежедневно в утренний отрезок времени, в течении 10-12 мин</a:t>
            </a:r>
            <a:endParaRPr lang="ru-RU" sz="20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700808"/>
            <a:ext cx="4176464" cy="1728192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Регулярные занятия физкультурой в уютном зале</a:t>
            </a:r>
          </a:p>
          <a:p>
            <a:pPr algn="ctr"/>
            <a:r>
              <a:rPr lang="ru-RU" dirty="0" smtClean="0"/>
              <a:t>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2-3 раза в неделю в спортивном или музыкальном залах</a:t>
            </a:r>
          </a:p>
          <a:p>
            <a:endParaRPr lang="ru-RU" dirty="0"/>
          </a:p>
        </p:txBody>
      </p:sp>
      <p:pic>
        <p:nvPicPr>
          <p:cNvPr id="10" name="Содержимое 9" descr="IMG_296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8050" y="3455188"/>
            <a:ext cx="4041775" cy="2998148"/>
          </a:xfrm>
        </p:spPr>
      </p:pic>
      <p:pic>
        <p:nvPicPr>
          <p:cNvPr id="12" name="Содержимое 11" descr="IMG_298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3501302"/>
            <a:ext cx="4041775" cy="2880026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4320480" cy="33123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Элементы художественной гимнастики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749457"/>
            <a:ext cx="482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используются такие элементы гимнастики, в которых применяются специальные, общеразвивающие, акробатические упражнения.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Содержимое 10" descr="IMG_29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4038600" cy="2953542"/>
          </a:xfrm>
        </p:spPr>
      </p:pic>
      <p:pic>
        <p:nvPicPr>
          <p:cNvPr id="10" name="Содержимое 9" descr="IMG_296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4038600" cy="2793241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720080" cy="56886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Гимнастика пальчиковая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836712"/>
            <a:ext cx="2667083" cy="495408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младшего возраста индивидуально  либо с подгруппой ежедневно Рекомендуется всем детям, особенно с речевыми проблемами. Проводится в любой удобный отрезок времени (в любое удобное время)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29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454" r="15454"/>
          <a:stretch>
            <a:fillRect/>
          </a:stretch>
        </p:blipFill>
        <p:spPr>
          <a:xfrm>
            <a:off x="78366" y="1268760"/>
            <a:ext cx="5309002" cy="4878288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49685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Гимнастика бодрящая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Ежедневно после дневного сна, 5-10 мин. Форма проведения различна: упражнения на кроватках, обширное умывание; ходьба по ребристым дощечкам;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78904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легкий бег из спальни в группу с разницей температуры в помещениях  в зависимости от условий ДОУ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C:\Users\Администратор\Desktop\Новая папка\IMG_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35357"/>
            <a:ext cx="4248472" cy="3600589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Новая папка\IMG_2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464" y="836712"/>
            <a:ext cx="385653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5" name="Содержимое 4" descr="IMG_29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3789" y="2420888"/>
            <a:ext cx="4232011" cy="3606056"/>
          </a:xfrm>
        </p:spPr>
      </p:pic>
      <p:pic>
        <p:nvPicPr>
          <p:cNvPr id="6" name="Содержимое 5" descr="IMG_2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0888"/>
            <a:ext cx="4038600" cy="3606056"/>
          </a:xfrm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4283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Подвижные и спортивные игры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Как часть физического занятия, на прогулке, в групповой комнате – малой со средней степенью подвижности. Ежедневно для всех возрастных групп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D:\праздники\Дорожное движение 21.06.13\DSC_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49816"/>
            <a:ext cx="4680520" cy="3094300"/>
          </a:xfrm>
          <a:prstGeom prst="rect">
            <a:avLst/>
          </a:prstGeom>
          <a:noFill/>
        </p:spPr>
      </p:pic>
      <p:pic>
        <p:nvPicPr>
          <p:cNvPr id="2051" name="Picture 3" descr="D:\праздники\23 феваля 2014\IMG_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202" y="332657"/>
            <a:ext cx="4251798" cy="280831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4868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Закаливание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556792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Виды закаливания: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закаливание воздухом и солнцем;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закаливание водой.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истратор\Desktop\Новая папка\IMG_2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816424" cy="50853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280</TotalTime>
  <Words>356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МУНИЦИПАЛЬНОЕ ДОШКОЛЬНОЕ  ОБРАЗОВАТЕЛЬНОЕ УЧРЕЖДЕНИЕ ДЕТСКИЙ САД № 132 ОБЩЕРАЗВИВАЮЩЕГО ВИДА С ПРИОРИТЕТНЫМ ОСУЩЕСТВЛЕНИЕМ  ДЕЯТЕЛЬНОСТИ ПО ФИЗИЧЕСКОМУ НАПРАВЛЕНИЮ РАЗВИТИЯ ДЕТЕЙ</vt:lpstr>
      <vt:lpstr>Цели и задачи:</vt:lpstr>
      <vt:lpstr>Что мы делаем для поддержания                 здоровья детей?</vt:lpstr>
      <vt:lpstr>Элементы художественной гимнастики </vt:lpstr>
      <vt:lpstr>Гимнастика пальчиковая</vt:lpstr>
      <vt:lpstr>Слайд 6</vt:lpstr>
      <vt:lpstr>Дыхательная гимнастика</vt:lpstr>
      <vt:lpstr>Слайд 8</vt:lpstr>
      <vt:lpstr>Слайд 9</vt:lpstr>
      <vt:lpstr>Слайд 10</vt:lpstr>
      <vt:lpstr>                    а так же: ЛФК                          Ритмопластика</vt:lpstr>
      <vt:lpstr>Минута тишины        Улыбкотерапия</vt:lpstr>
      <vt:lpstr>Креативная гимнастика</vt:lpstr>
      <vt:lpstr>Гимнастика для глаз Ежедневно по 3-5 мин. в любое свободное время; в зависимости от интенсивности зрительной нагрузки с младшего возраста </vt:lpstr>
      <vt:lpstr>Самомассаж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Администратор</cp:lastModifiedBy>
  <cp:revision>55</cp:revision>
  <dcterms:created xsi:type="dcterms:W3CDTF">2013-05-20T17:24:54Z</dcterms:created>
  <dcterms:modified xsi:type="dcterms:W3CDTF">2014-03-19T12:25:13Z</dcterms:modified>
</cp:coreProperties>
</file>