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y" initials="Y" lastIdx="1" clrIdx="0">
    <p:extLst>
      <p:ext uri="{19B8F6BF-5375-455C-9EA6-DF929625EA0E}">
        <p15:presenceInfo xmlns:p15="http://schemas.microsoft.com/office/powerpoint/2012/main" userId="Yuri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452DD7"/>
    <a:srgbClr val="F3B295"/>
    <a:srgbClr val="39801C"/>
    <a:srgbClr val="E79FE9"/>
    <a:srgbClr val="ED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09T20:58:04.620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09T20:58:04.620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14CC-3FB0-4FDC-98E8-CB1E7E2C2DA1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976C-4E32-4919-A579-BF08E3685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976C-4E32-4919-A579-BF08E3685F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7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51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0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3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7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5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9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0D5075-3714-4FD7-8B71-7E4A7E2D2656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1FB651-D532-4BB1-9DDA-F8E10397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3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38503"/>
            <a:ext cx="9315164" cy="2971801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52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акварелью по манке</a:t>
            </a:r>
            <a:endParaRPr lang="ru-RU" b="1" dirty="0">
              <a:solidFill>
                <a:srgbClr val="452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osh28.0222.by/upload/predmet-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086099"/>
            <a:ext cx="23812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054" y="4851133"/>
            <a:ext cx="622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52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Андреева Н. В.</a:t>
            </a:r>
          </a:p>
        </p:txBody>
      </p:sp>
    </p:spTree>
    <p:extLst>
      <p:ext uri="{BB962C8B-B14F-4D97-AF65-F5344CB8AC3E}">
        <p14:creationId xmlns:p14="http://schemas.microsoft.com/office/powerpoint/2010/main" val="176763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0" y="1047182"/>
            <a:ext cx="7401224" cy="39994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«рисование акварелью по манке» - процесс трудоемкий, но ребенку он доставляет удовольствие. Сама техника предусматривает такое условие, как овладение графическими навыками. Поэтому знакомить с ней лучше детей 5-7 лет, когда дети знакомы со способами использования различных материалов и инструментов, приобрели определенные навыки в работе с ними.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nsportal.ru/sites/default/files/2012/11/263-17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25" y="2838994"/>
            <a:ext cx="1799341" cy="21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979" y="1426780"/>
            <a:ext cx="774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потребуется: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картон, клей ПВА, щетинная кисточка для клея, манная крупа, простой карандаш (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НВ, ТМ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ластик, акварельные краски, кисти беличьи (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№3,№5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вода, салфетка, акриловый контур.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7838" y="4453664"/>
            <a:ext cx="2101913" cy="1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5692" y="733097"/>
            <a:ext cx="7934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заполняется весь рисунок. Ребенок на картоне простым карандашом делает легкий набросок.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 этого его нужно отложить, чтобы он высох.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N:\Новая папка\SANY4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756" y="3152504"/>
            <a:ext cx="3981797" cy="2594202"/>
          </a:xfrm>
          <a:prstGeom prst="rect">
            <a:avLst/>
          </a:prstGeom>
          <a:noFill/>
          <a:ln w="76200">
            <a:solidFill>
              <a:srgbClr val="452DD7"/>
            </a:solidFill>
            <a:miter lim="800000"/>
            <a:headEnd/>
            <a:tailEnd/>
          </a:ln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369" y="4803549"/>
            <a:ext cx="2101913" cy="1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24" y="1155462"/>
            <a:ext cx="5183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наброска наносится щетинной кисточкой клей ПВА до контура и посыпается манной крупой.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N:\Новая папка\SANY4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862" y="1417310"/>
            <a:ext cx="3580258" cy="2306880"/>
          </a:xfrm>
          <a:prstGeom prst="rect">
            <a:avLst/>
          </a:prstGeom>
          <a:noFill/>
          <a:ln w="76200">
            <a:solidFill>
              <a:srgbClr val="452DD7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7942" y="3499945"/>
            <a:ext cx="4688554" cy="98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Лишнюю манку необходимо стряхнуть.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N:\Новая папка\SANY4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862" y="4284617"/>
            <a:ext cx="3580258" cy="2335510"/>
          </a:xfrm>
          <a:prstGeom prst="rect">
            <a:avLst/>
          </a:prstGeom>
          <a:noFill/>
          <a:ln w="76200">
            <a:solidFill>
              <a:srgbClr val="452DD7"/>
            </a:solidFill>
            <a:miter lim="800000"/>
            <a:headEnd/>
            <a:tailEnd/>
          </a:ln>
        </p:spPr>
      </p:pic>
      <p:pic>
        <p:nvPicPr>
          <p:cNvPr id="6" name="Picture 2" descr="http://nsportal.ru/sites/default/files/2012/11/263-17_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94" y="423842"/>
            <a:ext cx="1428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83356878_large_oillica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5957" y="4670472"/>
            <a:ext cx="2101913" cy="1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343" y="304800"/>
            <a:ext cx="857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заполняется весь рисунок. После этого его нужно отложить, чтобы он высох.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342" y="1132114"/>
            <a:ext cx="8125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можно приступать к работе с акварелью. В этот момент для ребенка начинается настоящее чудо. Прикладывая кисточку с краской к манке, он с удивлением наблюдает, как краска сама растекается по манке до контура.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N:\Новая папка\SANY48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155" y="3896855"/>
            <a:ext cx="3681455" cy="23793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452DD7"/>
            </a:solidFill>
            <a:miter lim="800000"/>
            <a:headEnd/>
            <a:tailEnd/>
          </a:ln>
        </p:spPr>
      </p:pic>
      <p:pic>
        <p:nvPicPr>
          <p:cNvPr id="9" name="Рисунок 8" descr="N:\Новая папка\SANY4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09" y="3896855"/>
            <a:ext cx="3701026" cy="2379357"/>
          </a:xfrm>
          <a:prstGeom prst="rect">
            <a:avLst/>
          </a:prstGeom>
          <a:noFill/>
          <a:ln w="76200">
            <a:solidFill>
              <a:srgbClr val="452DD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9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6342" y="661851"/>
            <a:ext cx="8209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Хорошо, если ребенок знаком с такими понятиями в изобразительном искусстве, как "темный, светлый”, "свет и тень”. В таком случае, ему можно предложить начать раскрашивать с того места, куда по его мнению падает тень. Тогда рисунок приобретает объем. И последний штрих в работе – обвести детали рисунка акриловым контуром. И вы только наблюдаете за радостью ребенка, которую ему доставляет результат его творчества и труда, поскольку техника "рисования акварелью по манке” требует от ребенка усидчивости и терпения.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9894" y="4724545"/>
            <a:ext cx="2101913" cy="1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0925" y="362627"/>
            <a:ext cx="84110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И, тем не менее, она важна для личностного и психического развития ребенка, так как позволяет развивать его графические навыки, цветовосприятие, стимулирует интерес к рисованию, вызывает радостное настроение, расширяет возможности творческого самовыражения ребенка.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2087" y="2528013"/>
            <a:ext cx="2101913" cy="1886314"/>
          </a:xfrm>
          <a:prstGeom prst="rect">
            <a:avLst/>
          </a:prstGeom>
        </p:spPr>
      </p:pic>
      <p:pic>
        <p:nvPicPr>
          <p:cNvPr id="6" name="Рисунок 5" descr="N:\Новая папка\SANY4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56" y="3564206"/>
            <a:ext cx="2516777" cy="300847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N:\Новая папка\SANY48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7608" y="3736311"/>
            <a:ext cx="3525008" cy="266426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7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detstve.ru/assets/images/userfiles/50743/images/v%20carstve%20vod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t="-319" r="477" b="3509"/>
          <a:stretch/>
        </p:blipFill>
        <p:spPr bwMode="auto">
          <a:xfrm>
            <a:off x="539340" y="345460"/>
            <a:ext cx="3440478" cy="253191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am.ru/upload/blogs/detsad-216526-13994616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4608" r="28162" b="9500"/>
          <a:stretch/>
        </p:blipFill>
        <p:spPr bwMode="auto">
          <a:xfrm>
            <a:off x="400002" y="3324306"/>
            <a:ext cx="2211980" cy="327632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am.ru/upload/blogs/e9747d2b884bfea7ccbcf26b15bb33ba.j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0597" r="7999" b="15037"/>
          <a:stretch/>
        </p:blipFill>
        <p:spPr bwMode="auto">
          <a:xfrm>
            <a:off x="6599326" y="3443055"/>
            <a:ext cx="2266000" cy="303882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ladraz.ru/upload/blogs/1_93c6951599b8d605af7c66c5957fa6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85" y="345460"/>
            <a:ext cx="3727992" cy="2540735"/>
          </a:xfrm>
          <a:prstGeom prst="rect">
            <a:avLst/>
          </a:prstGeom>
          <a:noFill/>
          <a:ln w="762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SAttsuTwRkA/T-G_6AAnZyI/AAAAAAAABmw/FK99Kmt57h8/s320/P62009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4" y="3738912"/>
            <a:ext cx="3048000" cy="228600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508</TotalTime>
  <Words>307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 3</vt:lpstr>
      <vt:lpstr>Сектор</vt:lpstr>
      <vt:lpstr>Рисование акварелью по манке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акварелью по манке</dc:title>
  <dc:creator>Yuriy</dc:creator>
  <cp:lastModifiedBy>Yuriy</cp:lastModifiedBy>
  <cp:revision>38</cp:revision>
  <dcterms:created xsi:type="dcterms:W3CDTF">2014-03-22T10:20:03Z</dcterms:created>
  <dcterms:modified xsi:type="dcterms:W3CDTF">2014-07-21T14:27:14Z</dcterms:modified>
</cp:coreProperties>
</file>