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66" r:id="rId9"/>
    <p:sldId id="269" r:id="rId10"/>
    <p:sldId id="270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33"/>
    <a:srgbClr val="009999"/>
    <a:srgbClr val="FFEEF2"/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7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6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2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1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4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3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BC68-7EA3-4B33-A8D3-479874B81C21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D78D-0054-4B10-9442-8D0DE66AB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724277"/>
            <a:ext cx="6858000" cy="3032911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</a:t>
            </a:r>
            <a:r>
              <a:rPr lang="ru-RU" sz="36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3600" b="1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36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«Нетрадиционные техники рисования». </a:t>
            </a:r>
            <a:br>
              <a:rPr lang="ru-RU" sz="36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«Фроттаж».</a:t>
            </a:r>
            <a:endParaRPr lang="ru-RU" sz="3600" b="1" dirty="0">
              <a:ln w="12700">
                <a:solidFill>
                  <a:srgbClr val="FF0000"/>
                </a:solidFill>
              </a:ln>
              <a:solidFill>
                <a:srgbClr val="1C94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934139"/>
            <a:ext cx="6858000" cy="1240323"/>
          </a:xfrm>
        </p:spPr>
        <p:txBody>
          <a:bodyPr/>
          <a:lstStyle/>
          <a:p>
            <a:r>
              <a:rPr lang="ru-RU" sz="2000" b="1" dirty="0" smtClean="0">
                <a:ln w="12700">
                  <a:solidFill>
                    <a:srgbClr val="993366"/>
                  </a:solidFill>
                </a:ln>
                <a:solidFill>
                  <a:srgbClr val="1C94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b="1" dirty="0">
                <a:ln w="12700">
                  <a:solidFill>
                    <a:srgbClr val="993366"/>
                  </a:solidFill>
                </a:ln>
                <a:solidFill>
                  <a:srgbClr val="1C94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№132 </a:t>
            </a:r>
            <a:r>
              <a:rPr lang="ru-RU" sz="2000" b="1" dirty="0" smtClean="0">
                <a:ln w="12700">
                  <a:solidFill>
                    <a:srgbClr val="993366"/>
                  </a:solidFill>
                </a:ln>
                <a:solidFill>
                  <a:srgbClr val="1C94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Г.ТВЕРЬ.</a:t>
            </a:r>
            <a:endParaRPr lang="ru-RU" sz="2000" b="1" dirty="0">
              <a:ln w="12700">
                <a:solidFill>
                  <a:srgbClr val="993366"/>
                </a:solidFill>
              </a:ln>
              <a:solidFill>
                <a:srgbClr val="1C94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n w="12700">
                  <a:solidFill>
                    <a:srgbClr val="993366"/>
                  </a:solidFill>
                </a:ln>
                <a:solidFill>
                  <a:srgbClr val="1C94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АНДРЕЕВА Н. В.</a:t>
            </a:r>
            <a:endParaRPr lang="ru-RU" sz="2000" dirty="0">
              <a:ln w="12700">
                <a:solidFill>
                  <a:srgbClr val="993366"/>
                </a:solidFill>
              </a:ln>
              <a:solidFill>
                <a:srgbClr val="1C94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75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9956"/>
            <a:ext cx="7886700" cy="171110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Вы можете насладиться прекрасно проведенным временем с ребенком и результатом Вашего совместного труда. Помимо закрашивания, можно украсить работу дополнительными декоративными элементами и вставить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рамочку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maam.ru/upload/blogs/detsad-66282-1426510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780752" y="2609826"/>
            <a:ext cx="3921599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0" descr="https://www.maam.ru/upload/blogs/detsad-123241-14328291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8079" r="7535" b="17805"/>
          <a:stretch/>
        </p:blipFill>
        <p:spPr bwMode="auto">
          <a:xfrm rot="480000">
            <a:off x="5447809" y="2174045"/>
            <a:ext cx="277556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0481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75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1C9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 в технике «фроттаж».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1C94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avatars.mds.yandex.net/get-pdb/875592/fab5d040-2805-430c-954b-36a981eb09e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4659131" y="3222376"/>
            <a:ext cx="368177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8" descr="https://avatars.mds.yandex.net/get-pdb/752643/11774940-a5c7-4537-86e8-d253edbf834b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803841" y="1699416"/>
            <a:ext cx="356026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0664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avatars.mds.yandex.net/get-pdb/752643/088f34df-dc4e-4043-ae64-302fca9fab36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" y="871805"/>
            <a:ext cx="3467408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4" descr="https://www.maam.ru/upload/blogs/detsad-66282-1426671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39" y="871805"/>
            <a:ext cx="3440250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8" descr="Морской пейзаж в технике фротта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" y="3572233"/>
            <a:ext cx="3561459" cy="23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s://avatars.mds.yandex.net/get-pdb/921693/cbc46c69-9b81-443b-9c6d-45029b769f8b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70" y="3554233"/>
            <a:ext cx="3326919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8944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pinimg.com/736x/a7/5c/79/a75c7909aa4e6b374bee25d3dd45454e--art-ide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"/>
          <a:stretch/>
        </p:blipFill>
        <p:spPr bwMode="auto">
          <a:xfrm>
            <a:off x="3330901" y="685944"/>
            <a:ext cx="2556418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0" descr="https://www.maam.ru/upload/blogs/detsad-16326-13957772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4966" r="3212" b="4275"/>
          <a:stretch/>
        </p:blipFill>
        <p:spPr bwMode="auto">
          <a:xfrm rot="-420000">
            <a:off x="838667" y="2666305"/>
            <a:ext cx="2362954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8" descr="https://www.maam.ru/upload/blogs/detsad-66282-1426671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000">
            <a:off x="5478795" y="3254451"/>
            <a:ext cx="3287201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8764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356" y="2417274"/>
            <a:ext cx="6056769" cy="1095471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FF0000"/>
                  </a:solidFill>
                </a:ln>
                <a:solidFill>
                  <a:srgbClr val="1C94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n w="12700">
                <a:solidFill>
                  <a:srgbClr val="FF0000"/>
                </a:solidFill>
              </a:ln>
              <a:solidFill>
                <a:srgbClr val="1C94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56" y="199176"/>
            <a:ext cx="7713554" cy="135801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– класса: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«фроттаж», с приемами работы в этой технике.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956" y="1638677"/>
            <a:ext cx="7713554" cy="4906977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многие помнят из своего детства одно нехитрое, но очень интересное своим результатом развлечение.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монетку,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кладем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тетрадный листок и закрашиваем сверху простым графитным карандашом и о, чудо…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монетка как настоящая. А это оказывается не просто чудо, а техника изображения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«фроттаж».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«Фроттаж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интересная 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нетрадиционного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рисования.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«Фроттаж» происходит от французского «frotter»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тереть, натирать».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61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437" y="814811"/>
            <a:ext cx="7659231" cy="56040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ВАЖНО!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 деле фроттаж – техника не совсем детская. Ее основоположником считается художник-сюрреалист М. Эрнст (1925 г.). Однажды он был поражен удивительным природным рисунком на деревянном полу. Но вместо того, чтобы его перерисовывать, он приложил к доске бумагу… и натер ее угольком. Новая идея мгновенно набрала популярность. Другие художники стали подбирать предметы разных форм и фактуры. Они складывали их особым образом и натирали куском свинца, получая фантастические пейзажи, животных 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птиц. </a:t>
            </a:r>
          </a:p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 техника заключается в том, что под листок бумаги кладут какой-нибудь рельефный предмет и закрашивают его сверху пастелью или восковыми мелками. Конечно же, рисунок, целиком состоящий из переведенного узора, не может считаться Вашим творением. Идея заключается в том, чтобы переводить на бумагу лишь отдельные рельефные элементы, найденные и подобранные вами, которые будут интересно смотреться на бумаге и дополнять ваш рисунок.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063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3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331" y="878186"/>
            <a:ext cx="7650178" cy="560409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Рифленой поверхностью может быть обычная расческа, салфетки, кружева, листья деревьев, обои, терка для овощей, доска от мозаики, детали конструктора и все, что попадется под руку. Список предметов, пригодных для этой техники, практически бесконечен.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фроттажа является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результаты применения этой техники поражают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штрихуют поверхность, для получения художественного эффекта, добавляют и накладывают друг 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 на бумагу лишь отдельные рельефные элементы для дополнения собственной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Фроттаж» - это способ легко увлечь ребенка рисованием потому, что в этой технике практически невозможно сделать ошибку, результат всегда получается качественным.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этой техникой детей можно уже со средней группы. Начинать лучше с небольших картинок. Овладев этой техникой и, имея в распоряжении набор разнообразных шаблонов, дети с удовольствием создают свои композиции, что благоприятно сказывается на развитии образного мышления, воображения, творческой инициативы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6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972" y="706171"/>
            <a:ext cx="7460056" cy="5975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6350"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ЧЕМ РИСОВАТЬ?</a:t>
            </a:r>
            <a:endParaRPr lang="ru-RU" sz="2400" b="1" dirty="0">
              <a:ln w="6350">
                <a:solidFill>
                  <a:srgbClr val="FF0000"/>
                </a:solidFill>
              </a:ln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972" y="1548143"/>
            <a:ext cx="7460056" cy="456294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метод рисования фроттаж лучше всего подходит для написания картин маслом – абстрактных и полуабстрактных. Его элементы также хорошо использовать в натюрморте, например, для передачи фактуры деревянной столешницы.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в детском саду предлагается использовать упрощенные варианты материалов: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плотную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белую бумагу формата А4;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мелки, цветные и простые карандаши, сухую и масляную пастель, уголь;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фактурную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для оттиска (листья деревьев, тканевые салфетки, кору дерева, рельефные подставки под горячее, терку для овощей и т. д).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37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679011"/>
            <a:ext cx="7541537" cy="1050202"/>
          </a:xfrm>
        </p:spPr>
        <p:txBody>
          <a:bodyPr>
            <a:normAutofit/>
          </a:bodyPr>
          <a:lstStyle/>
          <a:p>
            <a:r>
              <a:rPr lang="ru-RU" sz="3200" b="1" dirty="0">
                <a:ln w="6350">
                  <a:solidFill>
                    <a:srgbClr val="FF0000"/>
                  </a:solidFill>
                </a:ln>
                <a:solidFill>
                  <a:srgbClr val="1C9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техники </a:t>
            </a:r>
            <a:r>
              <a:rPr lang="ru-RU" sz="3200" b="1" dirty="0" smtClean="0">
                <a:ln w="6350">
                  <a:solidFill>
                    <a:srgbClr val="FF0000"/>
                  </a:solidFill>
                </a:ln>
                <a:solidFill>
                  <a:srgbClr val="1C9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«фроттаж»:</a:t>
            </a:r>
            <a:r>
              <a:rPr lang="ru-RU" sz="3200" b="1" dirty="0">
                <a:ln w="6350">
                  <a:solidFill>
                    <a:srgbClr val="FF0000"/>
                  </a:solidFill>
                </a:ln>
                <a:solidFill>
                  <a:srgbClr val="1C9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 w="6350">
                  <a:solidFill>
                    <a:srgbClr val="FF0000"/>
                  </a:solidFill>
                </a:ln>
                <a:solidFill>
                  <a:srgbClr val="1C9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6350">
                <a:solidFill>
                  <a:srgbClr val="FF0000"/>
                </a:solidFill>
              </a:ln>
              <a:solidFill>
                <a:srgbClr val="1C94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544" y="1502875"/>
            <a:ext cx="7541537" cy="452673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определитесь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будете использовать в качестве объекта рисования. Оглянитесь вокруг и Вы найдете массу интересных для этого предметов. Или можете отправиться на прогулку и собрать листву, цветы, все то, что может создать прекрасный контур и работу на память.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Прикрепите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столу, скотчем, гладкий лист бумаги нужного формата и на нем закрепите лист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1115" r="3748" b="8453"/>
          <a:stretch/>
        </p:blipFill>
        <p:spPr bwMode="auto">
          <a:xfrm>
            <a:off x="2668509" y="3505955"/>
            <a:ext cx="3779820" cy="244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547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004935"/>
            <a:ext cx="3868340" cy="187406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Разложите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нем элементы будущего рисунка (вырезанные самостоятельно или купленные), закрепите их клеем.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004935"/>
            <a:ext cx="3887391" cy="13580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Накройте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листом неплотной бумаги, закрепив его.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4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5097" r="7953" b="9384"/>
          <a:stretch/>
        </p:blipFill>
        <p:spPr bwMode="auto">
          <a:xfrm>
            <a:off x="868736" y="3069124"/>
            <a:ext cx="3629446" cy="253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5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4" t="3531" r="2794" b="5353"/>
          <a:stretch/>
        </p:blipFill>
        <p:spPr bwMode="auto">
          <a:xfrm>
            <a:off x="4629150" y="2199992"/>
            <a:ext cx="3887788" cy="233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692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724276"/>
            <a:ext cx="7541537" cy="1548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Придерживая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рукой бумагу, заштрихуйте поверхность карандашами, пастелью или мелками с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нажимом, держа карандаш или мелок плашмя.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11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6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" t="351" r="5133" b="10087"/>
          <a:stretch/>
        </p:blipFill>
        <p:spPr bwMode="auto">
          <a:xfrm>
            <a:off x="735070" y="2714368"/>
            <a:ext cx="3747739" cy="263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12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7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5"/>
          <a:stretch/>
        </p:blipFill>
        <p:spPr bwMode="auto">
          <a:xfrm>
            <a:off x="5232905" y="2272420"/>
            <a:ext cx="2834988" cy="358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809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375"/>
            <a:ext cx="9159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949497"/>
            <a:ext cx="3868340" cy="14677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Наносите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штрихи до полного проявления узора, лежащего под бумагой.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49497"/>
            <a:ext cx="3887391" cy="146777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Закрашиваем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оставшуюся бумагу и фломастерами дорисовываем...</a:t>
            </a:r>
          </a:p>
          <a:p>
            <a:endParaRPr lang="ru-RU" dirty="0"/>
          </a:p>
        </p:txBody>
      </p:sp>
      <p:pic>
        <p:nvPicPr>
          <p:cNvPr id="7" name="Объект 6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8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5987" r="7851" b="9386"/>
          <a:stretch/>
        </p:blipFill>
        <p:spPr bwMode="auto">
          <a:xfrm>
            <a:off x="932507" y="2589291"/>
            <a:ext cx="3485584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 descr="Наверное, многие помнят из своего детства одно нехитрое, но очень интересное своим результатом развлечение. Берём монетку, кладём под тетрадный листок и закрашиваем сверху простым графитным карандашом и о, чудо… ещё одна монетка как настоящая. А это оказывается не просто чудо, а техника изображения – фроттаж.   &#10;Слово «фроттаж» происходит от французского «frotter» -«тереть, натирать». 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Появление этой техники связывают с именем художника-сюрреалиста Макса Эрнста, который в 1925 году, таким образом,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резиста». фото 9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 b="7292"/>
          <a:stretch/>
        </p:blipFill>
        <p:spPr bwMode="auto">
          <a:xfrm>
            <a:off x="5264619" y="2154724"/>
            <a:ext cx="261645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4245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 – класс для родителей: «Нетрадиционные техники рисования».  «Фроттаж».</vt:lpstr>
      <vt:lpstr>Цель мастер – класса: познакомить родителей с техникой «фроттаж», с приемами работы в этой технике.</vt:lpstr>
      <vt:lpstr>Презентация PowerPoint</vt:lpstr>
      <vt:lpstr>Презентация PowerPoint</vt:lpstr>
      <vt:lpstr>КАК И ЧЕМ РИСОВАТЬ?</vt:lpstr>
      <vt:lpstr>Исполнение техники «фроттаж»: </vt:lpstr>
      <vt:lpstr>Презентация PowerPoint</vt:lpstr>
      <vt:lpstr>4. Придерживая одной рукой бумагу, заштрихуйте поверхность карандашами, пастелью или мелками с нажимом, держа карандаш или мелок плашмя. </vt:lpstr>
      <vt:lpstr>Презентация PowerPoint</vt:lpstr>
      <vt:lpstr>После этого Вы можете насладиться прекрасно проведенным временем с ребенком и результатом Вашего совместного труда. Помимо закрашивания, можно украсить работу дополнительными декоративными элементами и вставить ее в рамочку. </vt:lpstr>
      <vt:lpstr>Рисунки  в технике «фроттаж».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Yuriy</dc:creator>
  <cp:lastModifiedBy>User</cp:lastModifiedBy>
  <cp:revision>26</cp:revision>
  <dcterms:created xsi:type="dcterms:W3CDTF">2020-07-09T09:30:31Z</dcterms:created>
  <dcterms:modified xsi:type="dcterms:W3CDTF">2020-07-10T07:36:05Z</dcterms:modified>
</cp:coreProperties>
</file>